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47548800" cy="329184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A5"/>
    <a:srgbClr val="FFFFFF"/>
    <a:srgbClr val="99CCFF"/>
    <a:srgbClr val="3232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preferSingleView="1">
    <p:restoredLeft sz="32787"/>
    <p:restoredTop sz="90929"/>
  </p:normalViewPr>
  <p:slideViewPr>
    <p:cSldViewPr>
      <p:cViewPr varScale="1">
        <p:scale>
          <a:sx n="19" d="100"/>
          <a:sy n="19" d="100"/>
        </p:scale>
        <p:origin x="-942" y="-162"/>
      </p:cViewPr>
      <p:guideLst>
        <p:guide orient="horz" pos="10368"/>
        <p:guide orient="horz" pos="-1152"/>
        <p:guide orient="horz" pos="21888"/>
        <p:guide orient="horz" pos="576"/>
        <p:guide orient="horz" pos="20160"/>
        <p:guide pos="576"/>
        <p:guide pos="9360"/>
        <p:guide pos="29376"/>
        <p:guide pos="21312"/>
        <p:guide pos="10224"/>
        <p:guide pos="20448"/>
        <p:guide pos="14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5525" y="10226675"/>
            <a:ext cx="40417750" cy="7054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2638" y="18653125"/>
            <a:ext cx="33283525" cy="8413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075" y="1317625"/>
            <a:ext cx="42792650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78075" y="7680325"/>
            <a:ext cx="42792650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472563" y="1317625"/>
            <a:ext cx="10698162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78075" y="1317625"/>
            <a:ext cx="31942088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075" y="1317625"/>
            <a:ext cx="42792650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8075" y="7680325"/>
            <a:ext cx="42792650" cy="2172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6025" y="21153438"/>
            <a:ext cx="40416163" cy="65373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6025" y="13952538"/>
            <a:ext cx="40416163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075" y="1317625"/>
            <a:ext cx="42792650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8075" y="7680325"/>
            <a:ext cx="21320125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50600" y="7680325"/>
            <a:ext cx="21320125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075" y="1317625"/>
            <a:ext cx="4279265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8075" y="7369175"/>
            <a:ext cx="21008975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8075" y="10439400"/>
            <a:ext cx="21008975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153813" y="7369175"/>
            <a:ext cx="21016912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153813" y="10439400"/>
            <a:ext cx="21016912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075" y="1317625"/>
            <a:ext cx="42792650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075" y="1311275"/>
            <a:ext cx="15643225" cy="5576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9625" y="1311275"/>
            <a:ext cx="26581100" cy="280939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8075" y="6888163"/>
            <a:ext cx="15643225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0213" y="23042563"/>
            <a:ext cx="28528962" cy="2720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20213" y="2941638"/>
            <a:ext cx="28528962" cy="19750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20213" y="25763538"/>
            <a:ext cx="28528962" cy="386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ヒラギノ角ゴ Pro W3" charset="-128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ヒラギノ角ゴ Pro W3" charset="-128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ヒラギノ角ゴ Pro W3" charset="-128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ヒラギノ角ゴ Pro W3" charset="-128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ヒラギノ角ゴ Pro W3" charset="-128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ヒラギノ角ゴ Pro W3" charset="-128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ヒラギノ角ゴ Pro W3" charset="-128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ヒラギノ角ゴ Pro W3" charset="-128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0013" algn="l" defTabSz="4389438" rtl="0" fontAlgn="base">
        <a:spcBef>
          <a:spcPct val="20000"/>
        </a:spcBef>
        <a:spcAft>
          <a:spcPct val="0"/>
        </a:spcAft>
        <a:buChar char="–"/>
        <a:defRPr sz="13500">
          <a:solidFill>
            <a:schemeClr val="tx1"/>
          </a:solidFill>
          <a:latin typeface="+mn-lt"/>
          <a:ea typeface="+mn-ea"/>
        </a:defRPr>
      </a:lvl2pPr>
      <a:lvl3pPr marL="5486400" indent="-1096963" algn="l" defTabSz="4389438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+mn-ea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+mn-ea"/>
        </a:defRPr>
      </a:lvl4pPr>
      <a:lvl5pPr marL="9875838" indent="-1098550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5pPr>
      <a:lvl6pPr marL="10333038" indent="-1098550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6pPr>
      <a:lvl7pPr marL="10790238" indent="-1098550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7pPr>
      <a:lvl8pPr marL="11247438" indent="-1098550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8pPr>
      <a:lvl9pPr marL="11704638" indent="-1098550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14400" y="914400"/>
            <a:ext cx="45720000" cy="3395663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250613" y="1044575"/>
            <a:ext cx="25047575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373" tIns="39187" rIns="78373" bIns="39187">
            <a:spAutoFit/>
          </a:bodyPr>
          <a:lstStyle/>
          <a:p>
            <a:pPr algn="ctr" defTabSz="784225">
              <a:spcBef>
                <a:spcPct val="50000"/>
              </a:spcBef>
            </a:pPr>
            <a:r>
              <a:rPr lang="en-US" sz="8200" b="1" dirty="0">
                <a:solidFill>
                  <a:srgbClr val="FFFFFF"/>
                </a:solidFill>
              </a:rPr>
              <a:t>THE TITLE OF MY POSTER</a:t>
            </a:r>
            <a:endParaRPr lang="en-US" sz="8200" dirty="0">
              <a:solidFill>
                <a:srgbClr val="FFFFFF"/>
              </a:solidFill>
            </a:endParaRPr>
          </a:p>
        </p:txBody>
      </p: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923925" y="4767263"/>
            <a:ext cx="13935075" cy="1046162"/>
            <a:chOff x="576" y="3504"/>
            <a:chExt cx="6336" cy="768"/>
          </a:xfrm>
          <a:solidFill>
            <a:srgbClr val="0021A5"/>
          </a:solidFill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576" y="3504"/>
              <a:ext cx="6336" cy="7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78373" tIns="39187" rIns="78373" bIns="39187">
              <a:spAutoFit/>
            </a:bodyPr>
            <a:lstStyle/>
            <a:p>
              <a:endParaRPr lang="en-US"/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864" y="3629"/>
              <a:ext cx="3744" cy="5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78373" tIns="39187" rIns="78373" bIns="39187">
              <a:spAutoFit/>
            </a:bodyPr>
            <a:lstStyle/>
            <a:p>
              <a:pPr defTabSz="784225">
                <a:spcBef>
                  <a:spcPct val="50000"/>
                </a:spcBef>
              </a:pPr>
              <a:r>
                <a:rPr lang="en-US" sz="4100" b="1" dirty="0">
                  <a:solidFill>
                    <a:schemeClr val="bg1"/>
                  </a:solidFill>
                </a:rPr>
                <a:t>INTRODUCTION</a:t>
              </a:r>
              <a:endParaRPr lang="en-US" sz="21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1250613" y="2613025"/>
            <a:ext cx="250475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373" tIns="39187" rIns="78373" bIns="39187">
            <a:spAutoFit/>
          </a:bodyPr>
          <a:lstStyle/>
          <a:p>
            <a:pPr algn="ctr" defTabSz="784225">
              <a:spcBef>
                <a:spcPct val="50000"/>
              </a:spcBef>
            </a:pPr>
            <a:r>
              <a:rPr lang="en-US" sz="5100" b="1" dirty="0">
                <a:solidFill>
                  <a:srgbClr val="FFFFFF"/>
                </a:solidFill>
              </a:rPr>
              <a:t>The Authors Names and Schools</a:t>
            </a:r>
            <a:endParaRPr lang="en-US" sz="8200" dirty="0">
              <a:solidFill>
                <a:srgbClr val="FFFFFF"/>
              </a:solidFill>
            </a:endParaRPr>
          </a:p>
        </p:txBody>
      </p:sp>
      <p:grpSp>
        <p:nvGrpSpPr>
          <p:cNvPr id="2065" name="Group 17"/>
          <p:cNvGrpSpPr>
            <a:grpSpLocks/>
          </p:cNvGrpSpPr>
          <p:nvPr/>
        </p:nvGrpSpPr>
        <p:grpSpPr bwMode="auto">
          <a:xfrm>
            <a:off x="19050000" y="16459200"/>
            <a:ext cx="9337675" cy="1044575"/>
            <a:chOff x="576" y="3504"/>
            <a:chExt cx="6336" cy="768"/>
          </a:xfrm>
          <a:solidFill>
            <a:srgbClr val="0021A5"/>
          </a:solidFill>
        </p:grpSpPr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576" y="3504"/>
              <a:ext cx="6336" cy="7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78373" tIns="39187" rIns="78373" bIns="39187">
              <a:spAutoFit/>
            </a:bodyPr>
            <a:lstStyle/>
            <a:p>
              <a:endParaRPr lang="en-US"/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864" y="3629"/>
              <a:ext cx="3743" cy="5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78373" tIns="39187" rIns="78373" bIns="39187">
              <a:spAutoFit/>
            </a:bodyPr>
            <a:lstStyle/>
            <a:p>
              <a:pPr defTabSz="784225">
                <a:spcBef>
                  <a:spcPct val="50000"/>
                </a:spcBef>
              </a:pPr>
              <a:r>
                <a:rPr lang="en-US" sz="4100" b="1" dirty="0">
                  <a:solidFill>
                    <a:schemeClr val="bg1"/>
                  </a:solidFill>
                </a:rPr>
                <a:t>METHODS</a:t>
              </a:r>
              <a:endParaRPr lang="en-US" sz="2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68" name="Group 20"/>
          <p:cNvGrpSpPr>
            <a:grpSpLocks/>
          </p:cNvGrpSpPr>
          <p:nvPr/>
        </p:nvGrpSpPr>
        <p:grpSpPr bwMode="auto">
          <a:xfrm>
            <a:off x="19050000" y="4767263"/>
            <a:ext cx="9337675" cy="1046162"/>
            <a:chOff x="576" y="3504"/>
            <a:chExt cx="6336" cy="768"/>
          </a:xfrm>
          <a:solidFill>
            <a:srgbClr val="0021A5"/>
          </a:solidFill>
        </p:grpSpPr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576" y="3504"/>
              <a:ext cx="6336" cy="7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78373" tIns="39187" rIns="78373" bIns="39187">
              <a:spAutoFit/>
            </a:bodyPr>
            <a:lstStyle/>
            <a:p>
              <a:endParaRPr lang="en-US"/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864" y="3629"/>
              <a:ext cx="3743" cy="5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78373" tIns="39187" rIns="78373" bIns="39187">
              <a:spAutoFit/>
            </a:bodyPr>
            <a:lstStyle/>
            <a:p>
              <a:pPr defTabSz="784225">
                <a:spcBef>
                  <a:spcPct val="50000"/>
                </a:spcBef>
              </a:pPr>
              <a:r>
                <a:rPr lang="en-US" sz="4100" b="1" dirty="0">
                  <a:solidFill>
                    <a:schemeClr val="bg1"/>
                  </a:solidFill>
                </a:rPr>
                <a:t>PARTICIPANTS</a:t>
              </a:r>
              <a:endParaRPr lang="en-US" sz="2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923925" y="23839488"/>
            <a:ext cx="13935075" cy="1044575"/>
            <a:chOff x="576" y="3504"/>
            <a:chExt cx="6336" cy="768"/>
          </a:xfrm>
          <a:solidFill>
            <a:srgbClr val="0021A5"/>
          </a:solidFill>
        </p:grpSpPr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576" y="3504"/>
              <a:ext cx="6336" cy="7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78373" tIns="39187" rIns="78373" bIns="39187">
              <a:spAutoFit/>
            </a:bodyPr>
            <a:lstStyle/>
            <a:p>
              <a:endParaRPr lang="en-US"/>
            </a:p>
          </p:txBody>
        </p:sp>
        <p:sp>
          <p:nvSpPr>
            <p:cNvPr id="2076" name="Text Box 28"/>
            <p:cNvSpPr txBox="1">
              <a:spLocks noChangeArrowheads="1"/>
            </p:cNvSpPr>
            <p:nvPr/>
          </p:nvSpPr>
          <p:spPr bwMode="auto">
            <a:xfrm>
              <a:off x="864" y="3629"/>
              <a:ext cx="3744" cy="5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78373" tIns="39187" rIns="78373" bIns="39187">
              <a:spAutoFit/>
            </a:bodyPr>
            <a:lstStyle/>
            <a:p>
              <a:pPr defTabSz="784225">
                <a:spcBef>
                  <a:spcPct val="50000"/>
                </a:spcBef>
              </a:pPr>
              <a:r>
                <a:rPr lang="en-US" sz="4100" b="1" dirty="0">
                  <a:solidFill>
                    <a:schemeClr val="bg1"/>
                  </a:solidFill>
                </a:rPr>
                <a:t>HYPOTHESIS</a:t>
              </a:r>
              <a:endParaRPr lang="en-US" sz="2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77" name="Group 29"/>
          <p:cNvGrpSpPr>
            <a:grpSpLocks/>
          </p:cNvGrpSpPr>
          <p:nvPr/>
        </p:nvGrpSpPr>
        <p:grpSpPr bwMode="auto">
          <a:xfrm>
            <a:off x="33874075" y="4767263"/>
            <a:ext cx="12803188" cy="1046162"/>
            <a:chOff x="576" y="3504"/>
            <a:chExt cx="6336" cy="768"/>
          </a:xfrm>
          <a:solidFill>
            <a:srgbClr val="0021A5"/>
          </a:solidFill>
        </p:grpSpPr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576" y="3504"/>
              <a:ext cx="6336" cy="7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78373" tIns="39187" rIns="78373" bIns="39187">
              <a:spAutoFit/>
            </a:bodyPr>
            <a:lstStyle/>
            <a:p>
              <a:endParaRPr lang="en-US"/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864" y="3629"/>
              <a:ext cx="3744" cy="5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78373" tIns="39187" rIns="78373" bIns="39187">
              <a:spAutoFit/>
            </a:bodyPr>
            <a:lstStyle/>
            <a:p>
              <a:pPr defTabSz="784225">
                <a:spcBef>
                  <a:spcPct val="50000"/>
                </a:spcBef>
              </a:pPr>
              <a:r>
                <a:rPr lang="en-US" sz="4100" b="1" dirty="0">
                  <a:solidFill>
                    <a:schemeClr val="bg1"/>
                  </a:solidFill>
                </a:rPr>
                <a:t>RESULTS</a:t>
              </a:r>
              <a:endParaRPr lang="en-US" sz="2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80" name="Group 32"/>
          <p:cNvGrpSpPr>
            <a:grpSpLocks/>
          </p:cNvGrpSpPr>
          <p:nvPr/>
        </p:nvGrpSpPr>
        <p:grpSpPr bwMode="auto">
          <a:xfrm>
            <a:off x="33874075" y="18353088"/>
            <a:ext cx="12803188" cy="1044575"/>
            <a:chOff x="576" y="3504"/>
            <a:chExt cx="6336" cy="768"/>
          </a:xfrm>
          <a:solidFill>
            <a:srgbClr val="0021A5"/>
          </a:solidFill>
        </p:grpSpPr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576" y="3504"/>
              <a:ext cx="6336" cy="7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78373" tIns="39187" rIns="78373" bIns="39187">
              <a:spAutoFit/>
            </a:bodyPr>
            <a:lstStyle/>
            <a:p>
              <a:endParaRPr lang="en-US"/>
            </a:p>
          </p:txBody>
        </p:sp>
        <p:sp>
          <p:nvSpPr>
            <p:cNvPr id="2082" name="Text Box 34"/>
            <p:cNvSpPr txBox="1">
              <a:spLocks noChangeArrowheads="1"/>
            </p:cNvSpPr>
            <p:nvPr/>
          </p:nvSpPr>
          <p:spPr bwMode="auto">
            <a:xfrm>
              <a:off x="864" y="3629"/>
              <a:ext cx="3744" cy="5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78373" tIns="39187" rIns="78373" bIns="39187">
              <a:spAutoFit/>
            </a:bodyPr>
            <a:lstStyle/>
            <a:p>
              <a:pPr defTabSz="784225">
                <a:spcBef>
                  <a:spcPct val="50000"/>
                </a:spcBef>
              </a:pPr>
              <a:r>
                <a:rPr lang="en-US" sz="4100" b="1" dirty="0">
                  <a:solidFill>
                    <a:schemeClr val="bg1"/>
                  </a:solidFill>
                </a:rPr>
                <a:t>CONCLUSIONS</a:t>
              </a:r>
              <a:endParaRPr lang="en-US" sz="2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83" name="Group 35"/>
          <p:cNvGrpSpPr>
            <a:grpSpLocks/>
          </p:cNvGrpSpPr>
          <p:nvPr/>
        </p:nvGrpSpPr>
        <p:grpSpPr bwMode="auto">
          <a:xfrm>
            <a:off x="33832800" y="27432000"/>
            <a:ext cx="12803188" cy="1044575"/>
            <a:chOff x="576" y="3504"/>
            <a:chExt cx="6336" cy="768"/>
          </a:xfrm>
          <a:solidFill>
            <a:srgbClr val="0021A5"/>
          </a:solidFill>
        </p:grpSpPr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576" y="3504"/>
              <a:ext cx="6336" cy="7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78373" tIns="39187" rIns="78373" bIns="39187">
              <a:spAutoFit/>
            </a:bodyPr>
            <a:lstStyle/>
            <a:p>
              <a:endParaRPr lang="en-US"/>
            </a:p>
          </p:txBody>
        </p:sp>
        <p:sp>
          <p:nvSpPr>
            <p:cNvPr id="2085" name="Text Box 37"/>
            <p:cNvSpPr txBox="1">
              <a:spLocks noChangeArrowheads="1"/>
            </p:cNvSpPr>
            <p:nvPr/>
          </p:nvSpPr>
          <p:spPr bwMode="auto">
            <a:xfrm>
              <a:off x="864" y="3629"/>
              <a:ext cx="3744" cy="5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78373" tIns="39187" rIns="78373" bIns="39187">
              <a:spAutoFit/>
            </a:bodyPr>
            <a:lstStyle/>
            <a:p>
              <a:pPr defTabSz="784225">
                <a:spcBef>
                  <a:spcPct val="50000"/>
                </a:spcBef>
              </a:pPr>
              <a:r>
                <a:rPr lang="en-US" sz="4100" b="1" dirty="0">
                  <a:solidFill>
                    <a:schemeClr val="bg1"/>
                  </a:solidFill>
                </a:rPr>
                <a:t>REFERENCES</a:t>
              </a:r>
              <a:endParaRPr lang="en-US" sz="21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16230600" y="64008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Text box</a:t>
            </a:r>
            <a:endParaRPr lang="en-US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25603200" y="64008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Text box</a:t>
            </a:r>
            <a:endParaRPr lang="en-US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16230600" y="10026650"/>
            <a:ext cx="1623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Text box</a:t>
            </a:r>
            <a:endParaRPr lang="en-US"/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16230600" y="18364200"/>
            <a:ext cx="1623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Text box</a:t>
            </a:r>
            <a:endParaRPr lang="en-US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914400" y="6629400"/>
            <a:ext cx="1394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Text box</a:t>
            </a:r>
            <a:endParaRPr lang="en-US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3832800" y="6477000"/>
            <a:ext cx="1280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Text box</a:t>
            </a:r>
            <a:endParaRPr lang="en-US"/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3832800" y="20040600"/>
            <a:ext cx="1280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Text box</a:t>
            </a:r>
            <a:endParaRPr lang="en-US"/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33832800" y="28803600"/>
            <a:ext cx="1280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Text box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914400" y="25298400"/>
            <a:ext cx="1394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Text box</a:t>
            </a:r>
            <a:endParaRPr lang="en-US"/>
          </a:p>
        </p:txBody>
      </p:sp>
      <p:pic>
        <p:nvPicPr>
          <p:cNvPr id="35" name="Picture 34" descr="UFsignatureThemeline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0285" y="29870400"/>
            <a:ext cx="8799915" cy="243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35</Words>
  <Application>Microsoft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ヒラギノ角ゴ Pro W3</vt:lpstr>
      <vt:lpstr>Blank Presentation</vt:lpstr>
      <vt:lpstr>Slide 1</vt:lpstr>
    </vt:vector>
  </TitlesOfParts>
  <Company>San Diego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Melodie Tune</dc:creator>
  <cp:lastModifiedBy>Ken Booth</cp:lastModifiedBy>
  <cp:revision>9</cp:revision>
  <dcterms:created xsi:type="dcterms:W3CDTF">2005-07-11T22:37:37Z</dcterms:created>
  <dcterms:modified xsi:type="dcterms:W3CDTF">2009-05-06T15:18:27Z</dcterms:modified>
</cp:coreProperties>
</file>